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6" r:id="rId36"/>
    <p:sldId id="293" r:id="rId37"/>
    <p:sldId id="297" r:id="rId38"/>
    <p:sldId id="294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16/11/2017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:a16="http://schemas.microsoft.com/office/drawing/2014/main" xmlns="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:a16="http://schemas.microsoft.com/office/drawing/2014/main" xmlns="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Lets Dance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68" y="4973632"/>
            <a:ext cx="210502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1132918"/>
            <a:ext cx="4324350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3072798"/>
            <a:ext cx="4324350" cy="136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50485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Catch Game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9863991" y="5239674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Bowl Sprite</a:t>
            </a:r>
            <a:endParaRPr lang="en-A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9792343" y="2053267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Fruit (x3)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9" y="827474"/>
            <a:ext cx="4484704" cy="557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50" y="4671926"/>
            <a:ext cx="3880471" cy="218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50" y="827474"/>
            <a:ext cx="3653229" cy="37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Create A Virtual Pet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25183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2962</TotalTime>
  <Words>232</Words>
  <Application>Microsoft Office PowerPoint</Application>
  <PresentationFormat>Widescreen</PresentationFormat>
  <Paragraphs>87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– Lets Dance</vt:lpstr>
      <vt:lpstr>Tutorial  Catch Game</vt:lpstr>
      <vt:lpstr>Tutorial – Catch Game</vt:lpstr>
      <vt:lpstr>Tutorial  Create A virtual Pet</vt:lpstr>
      <vt:lpstr>Tutorial – Create A Virtual Pet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Trevor Warren</cp:lastModifiedBy>
  <cp:revision>17</cp:revision>
  <dcterms:created xsi:type="dcterms:W3CDTF">2017-10-17T10:07:52Z</dcterms:created>
  <dcterms:modified xsi:type="dcterms:W3CDTF">2017-11-15T21:23:22Z</dcterms:modified>
</cp:coreProperties>
</file>